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6" r:id="rId18"/>
    <p:sldId id="269" r:id="rId19"/>
    <p:sldId id="270" r:id="rId20"/>
    <p:sldId id="278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6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38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898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316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610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30693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6744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9508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14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665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761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006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3233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424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055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1966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80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371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179" y="0"/>
            <a:ext cx="8443824" cy="1467853"/>
          </a:xfrm>
        </p:spPr>
        <p:txBody>
          <a:bodyPr/>
          <a:lstStyle/>
          <a:p>
            <a:pPr algn="l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695074"/>
            <a:ext cx="7766936" cy="3717758"/>
          </a:xfrm>
        </p:spPr>
        <p:txBody>
          <a:bodyPr/>
          <a:lstStyle/>
          <a:p>
            <a:pPr algn="l"/>
            <a:r>
              <a:rPr lang="en-US" u="sng" dirty="0" err="1" smtClean="0"/>
              <a:t>Giảng</a:t>
            </a:r>
            <a:r>
              <a:rPr lang="en-US" u="sng" dirty="0" smtClean="0"/>
              <a:t> </a:t>
            </a:r>
            <a:r>
              <a:rPr lang="en-US" u="sng" dirty="0" err="1"/>
              <a:t>v</a:t>
            </a:r>
            <a:r>
              <a:rPr lang="en-US" u="sng" dirty="0" err="1" smtClean="0"/>
              <a:t>iên</a:t>
            </a:r>
            <a:r>
              <a:rPr lang="en-US" u="sng" dirty="0" smtClean="0"/>
              <a:t>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dẫn</a:t>
            </a:r>
            <a:r>
              <a:rPr lang="en-US" dirty="0" smtClean="0"/>
              <a:t>: TS. 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endParaRPr lang="en-US" dirty="0"/>
          </a:p>
          <a:p>
            <a:pPr algn="l"/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Phạm Hoàng </a:t>
            </a:r>
            <a:r>
              <a:rPr lang="en-US" dirty="0" err="1" smtClean="0"/>
              <a:t>Đạt</a:t>
            </a:r>
            <a:r>
              <a:rPr lang="en-US" dirty="0" smtClean="0"/>
              <a:t>     </a:t>
            </a:r>
            <a:r>
              <a:rPr lang="en-US" dirty="0" smtClean="0"/>
              <a:t>	-</a:t>
            </a:r>
            <a:r>
              <a:rPr lang="en-US" dirty="0" smtClean="0"/>
              <a:t>	20101358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Kiều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		</a:t>
            </a:r>
            <a:r>
              <a:rPr lang="en-US" dirty="0" smtClean="0"/>
              <a:t>	- </a:t>
            </a:r>
            <a:r>
              <a:rPr lang="en-US" dirty="0" smtClean="0"/>
              <a:t>	20102576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	</a:t>
            </a:r>
            <a:r>
              <a:rPr lang="en-US" smtClean="0"/>
              <a:t>	</a:t>
            </a:r>
            <a:r>
              <a:rPr lang="en-US" smtClean="0"/>
              <a:t>	- </a:t>
            </a:r>
            <a:r>
              <a:rPr lang="en-US" dirty="0" smtClean="0"/>
              <a:t>	20106092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</a:t>
            </a:r>
            <a:r>
              <a:rPr lang="en-US" dirty="0" err="1" smtClean="0"/>
              <a:t>Hưng</a:t>
            </a:r>
            <a:r>
              <a:rPr lang="en-US" dirty="0" smtClean="0"/>
              <a:t>		- 	20101673</a:t>
            </a:r>
          </a:p>
        </p:txBody>
      </p:sp>
      <p:pic>
        <p:nvPicPr>
          <p:cNvPr id="1026" name="Picture 2" descr="C:\Users\MutTet\Desktop\im07t1-java-se-support-2-15266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1330" y="1420479"/>
            <a:ext cx="293370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642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130968"/>
          </a:xfrm>
        </p:spPr>
        <p:txBody>
          <a:bodyPr/>
          <a:lstStyle/>
          <a:p>
            <a:pPr algn="l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RMI(3)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359" y="1347538"/>
            <a:ext cx="8106940" cy="4659502"/>
          </a:xfrm>
        </p:spPr>
        <p:txBody>
          <a:bodyPr/>
          <a:lstStyle/>
          <a:p>
            <a:pPr algn="l"/>
            <a:r>
              <a:rPr lang="en-US" u="sng" dirty="0" smtClean="0"/>
              <a:t>Skeleton </a:t>
            </a:r>
            <a:r>
              <a:rPr lang="en-US" u="sng" dirty="0" err="1" smtClean="0"/>
              <a:t>và</a:t>
            </a:r>
            <a:r>
              <a:rPr lang="en-US" u="sng" dirty="0" smtClean="0"/>
              <a:t> Stub</a:t>
            </a:r>
            <a:r>
              <a:rPr lang="en-US" dirty="0" smtClean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Stub</a:t>
            </a:r>
            <a:r>
              <a:rPr lang="en-US" sz="2000" dirty="0" smtClean="0"/>
              <a:t> </a:t>
            </a:r>
            <a:r>
              <a:rPr lang="en-US" sz="2000" dirty="0" err="1" smtClean="0"/>
              <a:t>đóng</a:t>
            </a:r>
            <a:r>
              <a:rPr lang="en-US" sz="2000" dirty="0" smtClean="0"/>
              <a:t> </a:t>
            </a:r>
            <a:r>
              <a:rPr lang="en-US" sz="2000" dirty="0" err="1" smtClean="0"/>
              <a:t>vai</a:t>
            </a:r>
            <a:r>
              <a:rPr lang="en-US" sz="2000" dirty="0" smtClean="0"/>
              <a:t> </a:t>
            </a:r>
            <a:r>
              <a:rPr lang="en-US" sz="2000" dirty="0" err="1" smtClean="0"/>
              <a:t>trò</a:t>
            </a:r>
            <a:r>
              <a:rPr lang="en-US" sz="2000" dirty="0" smtClean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proxy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request </a:t>
            </a:r>
            <a:r>
              <a:rPr lang="en-US" sz="2000" dirty="0" err="1" smtClean="0"/>
              <a:t>tới</a:t>
            </a:r>
            <a:r>
              <a:rPr lang="en-US" sz="2000" dirty="0" smtClean="0"/>
              <a:t> RMI.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: </a:t>
            </a: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 </a:t>
            </a:r>
            <a:r>
              <a:rPr lang="en-US" sz="2000" dirty="0" err="1" smtClean="0"/>
              <a:t>triệu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Stub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interface,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cung</a:t>
            </a:r>
            <a:r>
              <a:rPr lang="en-US" sz="2000" dirty="0" smtClean="0"/>
              <a:t> </a:t>
            </a:r>
            <a:r>
              <a:rPr lang="en-US" sz="2000" dirty="0" err="1" smtClean="0"/>
              <a:t>cấp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cài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r>
              <a:rPr lang="en-US" sz="20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Stub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TCP sockets.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tham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Stub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thủy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serializable</a:t>
            </a:r>
            <a:r>
              <a:rPr lang="en-US" sz="2000" dirty="0" smtClean="0"/>
              <a:t>.</a:t>
            </a:r>
          </a:p>
          <a:p>
            <a:pPr algn="l"/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241" y="1287713"/>
            <a:ext cx="3920481" cy="44874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641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sz="5000" dirty="0" smtClean="0"/>
              <a:t>THIẾT KẾ CHƯƠNG TRÌNH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Framework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84" y="1352585"/>
            <a:ext cx="5366084" cy="4636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41" y="2252685"/>
            <a:ext cx="2662245" cy="16834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773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143000"/>
          </a:xfrm>
        </p:spPr>
        <p:txBody>
          <a:bodyPr/>
          <a:lstStyle/>
          <a:p>
            <a:pPr algn="l"/>
            <a:r>
              <a:rPr lang="en-US" sz="5000" dirty="0" smtClean="0"/>
              <a:t>THIẾT KẾ CHƯƠNG TRÌNH</a:t>
            </a:r>
            <a:endParaRPr lang="en-U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50" y="1516948"/>
            <a:ext cx="6619010" cy="48234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90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058779"/>
          </a:xfrm>
        </p:spPr>
        <p:txBody>
          <a:bodyPr/>
          <a:lstStyle/>
          <a:p>
            <a:pPr algn="l"/>
            <a:r>
              <a:rPr lang="en-US" sz="5000" dirty="0" smtClean="0"/>
              <a:t>THIẾT KẾ CHƯƠNG TRÌNH</a:t>
            </a:r>
            <a:endParaRPr lang="en-U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51" y="1148742"/>
            <a:ext cx="5196145" cy="49252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59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428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THIẾT KẾ GIAO </a:t>
            </a:r>
            <a:r>
              <a:rPr lang="en-US" sz="5400" dirty="0" err="1" smtClean="0"/>
              <a:t>DiỆN</a:t>
            </a:r>
            <a:r>
              <a:rPr lang="en-US" sz="5400" dirty="0" smtClean="0"/>
              <a:t>(1)</a:t>
            </a:r>
            <a:br>
              <a:rPr lang="en-US" sz="5400" dirty="0" smtClean="0"/>
            </a:br>
            <a:r>
              <a:rPr lang="en-US" sz="2200" dirty="0" smtClean="0"/>
              <a:t>V1.0 – </a:t>
            </a:r>
            <a:r>
              <a:rPr lang="en-US" sz="2200" dirty="0" err="1" smtClean="0"/>
              <a:t>Màn</a:t>
            </a:r>
            <a:r>
              <a:rPr lang="en-US" sz="2200" dirty="0" smtClean="0"/>
              <a:t> </a:t>
            </a:r>
            <a:r>
              <a:rPr lang="en-US" sz="2200" dirty="0" err="1" smtClean="0"/>
              <a:t>hình</a:t>
            </a:r>
            <a:r>
              <a:rPr lang="en-US" sz="2200" dirty="0" smtClean="0"/>
              <a:t> </a:t>
            </a:r>
            <a:r>
              <a:rPr lang="en-US" sz="2200" dirty="0" err="1" smtClean="0"/>
              <a:t>Cài</a:t>
            </a:r>
            <a:r>
              <a:rPr lang="en-US" sz="2200" dirty="0" smtClean="0"/>
              <a:t> </a:t>
            </a:r>
            <a:r>
              <a:rPr lang="en-US" sz="2200" dirty="0" err="1" smtClean="0"/>
              <a:t>đặt</a:t>
            </a:r>
            <a:endParaRPr lang="en-US" sz="2200" dirty="0"/>
          </a:p>
        </p:txBody>
      </p:sp>
      <p:pic>
        <p:nvPicPr>
          <p:cNvPr id="1026" name="Picture 2" descr="C:\Users\MutTet\Desktop\projectJava\imagesDesigner\backgroun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229" y="1478268"/>
            <a:ext cx="7620001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THIẾT KẾ GIAO </a:t>
            </a:r>
            <a:r>
              <a:rPr lang="en-US" sz="5000" dirty="0" err="1" smtClean="0"/>
              <a:t>DiỆN</a:t>
            </a:r>
            <a:r>
              <a:rPr lang="en-US" sz="5000" dirty="0" smtClean="0"/>
              <a:t>(2)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V2.1 –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cài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endParaRPr lang="en-US" sz="2000" dirty="0"/>
          </a:p>
        </p:txBody>
      </p:sp>
      <p:pic>
        <p:nvPicPr>
          <p:cNvPr id="2050" name="Picture 2" descr="C:\Users\MutTet\Desktop\projectJava\imagesDesigner\backgroundNo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5927" y="1919684"/>
            <a:ext cx="7620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8758"/>
            <a:ext cx="8596668" cy="1275347"/>
          </a:xfrm>
        </p:spPr>
        <p:txBody>
          <a:bodyPr>
            <a:normAutofit fontScale="90000"/>
          </a:bodyPr>
          <a:lstStyle/>
          <a:p>
            <a:r>
              <a:rPr lang="en-US" sz="5600" dirty="0" smtClean="0"/>
              <a:t>THIẾT KẾ GIAO </a:t>
            </a:r>
            <a:r>
              <a:rPr lang="en-US" sz="5600" dirty="0" err="1" smtClean="0"/>
              <a:t>DiỆN</a:t>
            </a:r>
            <a:r>
              <a:rPr lang="en-US" sz="5600" dirty="0" smtClean="0"/>
              <a:t>(3)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 </a:t>
            </a:r>
            <a:r>
              <a:rPr lang="en-US" sz="2200" dirty="0" err="1" smtClean="0"/>
              <a:t>màn</a:t>
            </a:r>
            <a:r>
              <a:rPr lang="en-US" sz="2200" dirty="0" smtClean="0"/>
              <a:t> </a:t>
            </a:r>
            <a:r>
              <a:rPr lang="en-US" sz="2200" dirty="0" err="1" smtClean="0"/>
              <a:t>hình</a:t>
            </a:r>
            <a:r>
              <a:rPr lang="en-US" sz="2200" dirty="0" smtClean="0"/>
              <a:t> 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máy</a:t>
            </a:r>
            <a:r>
              <a:rPr lang="en-US" sz="2200" dirty="0" smtClean="0"/>
              <a:t> Client</a:t>
            </a:r>
            <a:endParaRPr lang="en-US" sz="2200" dirty="0"/>
          </a:p>
        </p:txBody>
      </p:sp>
      <p:pic>
        <p:nvPicPr>
          <p:cNvPr id="3074" name="Picture 2" descr="C:\Users\MutTet\Desktop\projectJava\imagesDesigner\backgroundActio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25" y="1714684"/>
            <a:ext cx="8573334" cy="4572000"/>
          </a:xfrm>
          <a:prstGeom prst="rect">
            <a:avLst/>
          </a:prstGeom>
          <a:noFill/>
        </p:spPr>
      </p:pic>
      <p:pic>
        <p:nvPicPr>
          <p:cNvPr id="3075" name="Picture 3" descr="C:\Users\MutTet\Desktop\projectJava\imagesDesigner\chaAction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056" y="1912185"/>
            <a:ext cx="1076325" cy="1085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66" y="29677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5600" dirty="0" smtClean="0"/>
              <a:t>THIẾT KẾ GIAO </a:t>
            </a:r>
            <a:r>
              <a:rPr lang="en-US" sz="5600" dirty="0" err="1" smtClean="0"/>
              <a:t>DiỆN</a:t>
            </a:r>
            <a:r>
              <a:rPr lang="en-US" sz="5600" dirty="0" smtClean="0"/>
              <a:t>(4)</a:t>
            </a:r>
            <a:br>
              <a:rPr lang="en-US" sz="5600" dirty="0" smtClean="0"/>
            </a:b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Client</a:t>
            </a:r>
            <a:endParaRPr lang="en-US" dirty="0"/>
          </a:p>
        </p:txBody>
      </p:sp>
      <p:pic>
        <p:nvPicPr>
          <p:cNvPr id="4098" name="Picture 2" descr="C:\Users\MutTet\Desktop\projectJava\imagesDesigner\sanBongV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362" y="1823967"/>
            <a:ext cx="7315581" cy="4572000"/>
          </a:xfrm>
          <a:prstGeom prst="rect">
            <a:avLst/>
          </a:prstGeom>
          <a:noFill/>
        </p:spPr>
      </p:pic>
      <p:pic>
        <p:nvPicPr>
          <p:cNvPr id="4099" name="Picture 3" descr="C:\Users\MutTet\Desktop\projectJava\SoccerLar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6001" y="2210051"/>
            <a:ext cx="1339683" cy="13396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797626"/>
            <a:ext cx="7766936" cy="4494889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 err="1" smtClean="0"/>
              <a:t>Đã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đạt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được</a:t>
            </a:r>
            <a:endParaRPr lang="en-US" sz="2400" u="sng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RMI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, </a:t>
            </a:r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Java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sz="2400" u="sng" dirty="0" err="1" smtClean="0"/>
              <a:t>Chưa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đạt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được</a:t>
            </a:r>
            <a:endParaRPr lang="en-US" sz="2400" u="sng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,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RMI callback)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5337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(1)</a:t>
            </a:r>
            <a:endParaRPr lang="en-US" dirty="0"/>
          </a:p>
        </p:txBody>
      </p:sp>
      <p:pic>
        <p:nvPicPr>
          <p:cNvPr id="2050" name="Picture 2" descr="C:\Users\MutTet\Desktop\ab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611" y="1816388"/>
            <a:ext cx="9355138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59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thiệu</a:t>
            </a:r>
            <a:r>
              <a:rPr lang="en-US" sz="2800" dirty="0" smtClean="0"/>
              <a:t> </a:t>
            </a: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phân</a:t>
            </a:r>
            <a:r>
              <a:rPr lang="en-US" sz="2800" dirty="0" smtClean="0"/>
              <a:t> </a:t>
            </a:r>
            <a:r>
              <a:rPr lang="en-US" sz="2800" dirty="0" err="1" smtClean="0"/>
              <a:t>chia</a:t>
            </a:r>
            <a:r>
              <a:rPr lang="en-US" sz="2800" dirty="0" smtClean="0"/>
              <a:t> </a:t>
            </a:r>
            <a:r>
              <a:rPr lang="en-US" sz="2800" dirty="0" err="1" smtClean="0"/>
              <a:t>công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endParaRPr lang="en-US" sz="2800" dirty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Công</a:t>
            </a:r>
            <a:r>
              <a:rPr lang="en-US" sz="2800" dirty="0" smtClean="0"/>
              <a:t> </a:t>
            </a:r>
            <a:r>
              <a:rPr lang="en-US" sz="2800" dirty="0" err="1" smtClean="0"/>
              <a:t>nghệ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- RMI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triển</a:t>
            </a:r>
            <a:r>
              <a:rPr lang="en-US" sz="2800" dirty="0" smtClean="0"/>
              <a:t> </a:t>
            </a:r>
            <a:r>
              <a:rPr lang="en-US" sz="2800" dirty="0" err="1" smtClean="0"/>
              <a:t>khai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smtClean="0"/>
              <a:t>Demo </a:t>
            </a:r>
            <a:r>
              <a:rPr lang="en-US" sz="2800" dirty="0" err="1" smtClean="0"/>
              <a:t>chương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trình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Hỏi</a:t>
            </a:r>
            <a:r>
              <a:rPr lang="en-US" sz="2800" dirty="0" smtClean="0"/>
              <a:t> </a:t>
            </a:r>
            <a:r>
              <a:rPr lang="en-US" sz="2800" dirty="0" err="1" smtClean="0"/>
              <a:t>đáp</a:t>
            </a: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113379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926432"/>
          </a:xfrm>
        </p:spPr>
        <p:txBody>
          <a:bodyPr/>
          <a:lstStyle/>
          <a:p>
            <a:pPr algn="l"/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3074" name="Picture 2" descr="C:\Users\MutTet\Desktop\dem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6135" y="1079338"/>
            <a:ext cx="7133523" cy="4743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59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926432"/>
          </a:xfrm>
        </p:spPr>
        <p:txBody>
          <a:bodyPr/>
          <a:lstStyle/>
          <a:p>
            <a:pPr algn="l"/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4098" name="Picture 2" descr="C:\Users\MutTet\Desktop\demos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610" y="2333524"/>
            <a:ext cx="9345613" cy="3162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59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utTet\Desktop\1407320431hoid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8038" y="3827142"/>
            <a:ext cx="2654300" cy="27813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753785" y="1728081"/>
            <a:ext cx="44170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HỎI ĐÁP</a:t>
            </a:r>
            <a:endParaRPr lang="en-US" sz="8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39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GiỚI</a:t>
            </a:r>
            <a:r>
              <a:rPr lang="en-US" dirty="0" smtClean="0"/>
              <a:t> THIỆU ĐỀ TÀI (1)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Xuyên</a:t>
            </a:r>
            <a:r>
              <a:rPr lang="en-US" sz="2800" dirty="0" smtClean="0"/>
              <a:t> </a:t>
            </a:r>
            <a:r>
              <a:rPr lang="en-US" sz="2800" dirty="0" err="1" smtClean="0"/>
              <a:t>màn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Yêu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Chương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viết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ngôn</a:t>
            </a:r>
            <a:r>
              <a:rPr lang="en-US" sz="2400" dirty="0" smtClean="0"/>
              <a:t> </a:t>
            </a:r>
            <a:r>
              <a:rPr lang="en-US" sz="2400" dirty="0" err="1" smtClean="0"/>
              <a:t>ngữ</a:t>
            </a:r>
            <a:r>
              <a:rPr lang="en-US" sz="2400" dirty="0" smtClean="0"/>
              <a:t> Java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Frame work : Game Frame work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tán</a:t>
            </a:r>
            <a:r>
              <a:rPr lang="en-US" sz="2400" dirty="0" smtClean="0"/>
              <a:t> RMI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Canvas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màn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5710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GiỚI</a:t>
            </a:r>
            <a:r>
              <a:rPr lang="en-US" dirty="0" smtClean="0"/>
              <a:t> THIỆU ĐỀ TÀI (2)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 startAt="3"/>
            </a:pPr>
            <a:r>
              <a:rPr lang="en-US" sz="2800" dirty="0" err="1" smtClean="0"/>
              <a:t>Yêu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/>
              <a:t> </a:t>
            </a:r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di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máy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Quản</a:t>
            </a:r>
            <a:r>
              <a:rPr lang="en-US" sz="2000" dirty="0" smtClean="0"/>
              <a:t> </a:t>
            </a:r>
            <a:r>
              <a:rPr lang="en-US" sz="2000" dirty="0" err="1" smtClean="0"/>
              <a:t>lý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máy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kích</a:t>
            </a:r>
            <a:r>
              <a:rPr lang="en-US" sz="2000" dirty="0" smtClean="0"/>
              <a:t> </a:t>
            </a:r>
            <a:r>
              <a:rPr lang="en-US" sz="2000" dirty="0" err="1" smtClean="0"/>
              <a:t>thước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chọn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background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Chức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signin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signout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từng</a:t>
            </a:r>
            <a:r>
              <a:rPr lang="en-US" sz="2000" dirty="0" smtClean="0"/>
              <a:t> </a:t>
            </a:r>
            <a:r>
              <a:rPr lang="en-US" sz="2000" dirty="0" err="1" smtClean="0"/>
              <a:t>máy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262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GiỚI</a:t>
            </a:r>
            <a:r>
              <a:rPr lang="en-US" sz="5400" dirty="0" smtClean="0"/>
              <a:t> THIỆU ĐỀ TÀI (3)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248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việc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en-US" baseline="0" dirty="0" err="1" smtClean="0"/>
                        <a:t>Tìm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hiểu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Phạm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Giao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tiếp</a:t>
                      </a:r>
                      <a:r>
                        <a:rPr lang="en-US" baseline="0" dirty="0" smtClean="0"/>
                        <a:t> RMI – Server – </a:t>
                      </a:r>
                      <a:r>
                        <a:rPr lang="en-US" baseline="0" dirty="0" err="1" smtClean="0"/>
                        <a:t>trao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đổi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Lê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Xuân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Hải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TK </a:t>
                      </a:r>
                      <a:r>
                        <a:rPr lang="en-US" dirty="0" err="1" smtClean="0"/>
                        <a:t>giao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diện</a:t>
                      </a:r>
                      <a:r>
                        <a:rPr lang="en-US" baseline="0" dirty="0" smtClean="0"/>
                        <a:t> – Server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en-US" baseline="0" dirty="0" err="1" smtClean="0"/>
                        <a:t>Nhân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vật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Hưng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– </a:t>
                      </a:r>
                      <a:r>
                        <a:rPr lang="en-US" dirty="0" err="1" smtClean="0"/>
                        <a:t>Giao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lựa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chọn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chính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RMI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 smtClean="0"/>
              <a:t>RMI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gì</a:t>
            </a:r>
            <a:r>
              <a:rPr lang="en-US" sz="3200" dirty="0" smtClean="0"/>
              <a:t>?</a:t>
            </a:r>
          </a:p>
          <a:p>
            <a:pPr marL="342900" indent="-342900" algn="l">
              <a:buFont typeface="+mj-lt"/>
              <a:buAutoNum type="arabicPeriod"/>
            </a:pPr>
            <a:endParaRPr lang="en-US" sz="32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/>
              <a:t>RMI </a:t>
            </a:r>
            <a:r>
              <a:rPr lang="en-US" sz="3200" dirty="0" err="1" smtClean="0"/>
              <a:t>hoạt</a:t>
            </a:r>
            <a:r>
              <a:rPr lang="en-US" sz="3200" dirty="0" smtClean="0"/>
              <a:t> </a:t>
            </a:r>
            <a:r>
              <a:rPr lang="en-US" sz="3200" dirty="0" err="1" smtClean="0"/>
              <a:t>động</a:t>
            </a:r>
            <a:r>
              <a:rPr lang="en-US" sz="3200" dirty="0" smtClean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 </a:t>
            </a:r>
            <a:r>
              <a:rPr lang="en-US" sz="3200" dirty="0" err="1" smtClean="0"/>
              <a:t>thế</a:t>
            </a:r>
            <a:r>
              <a:rPr lang="en-US" sz="3200" dirty="0" smtClean="0"/>
              <a:t> </a:t>
            </a:r>
            <a:r>
              <a:rPr lang="en-US" sz="3200" dirty="0" err="1" smtClean="0"/>
              <a:t>nào</a:t>
            </a:r>
            <a:r>
              <a:rPr lang="en-US" sz="3200" dirty="0" smtClean="0"/>
              <a:t>?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80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smtClean="0"/>
              <a:t>RMI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47" y="2338136"/>
            <a:ext cx="5829300" cy="2933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1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RMI(1)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828800"/>
            <a:ext cx="7766936" cy="4322618"/>
          </a:xfrm>
        </p:spPr>
        <p:txBody>
          <a:bodyPr/>
          <a:lstStyle/>
          <a:p>
            <a:pPr algn="l"/>
            <a:r>
              <a:rPr lang="en-US" sz="2800" u="sng" dirty="0" smtClean="0"/>
              <a:t>Server</a:t>
            </a:r>
            <a:r>
              <a:rPr lang="en-US" sz="2800" dirty="0" smtClean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RMI server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lookup service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Java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rmiregistry</a:t>
            </a:r>
            <a:r>
              <a:rPr lang="en-US" dirty="0"/>
              <a:t>, </a:t>
            </a:r>
            <a:r>
              <a:rPr lang="en-US" dirty="0" err="1"/>
              <a:t>chạy</a:t>
            </a:r>
            <a:r>
              <a:rPr lang="en-US" dirty="0"/>
              <a:t> ở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RMI.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server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request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RMI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b="1" dirty="0">
                <a:solidFill>
                  <a:srgbClr val="FF0000"/>
                </a:solidFill>
              </a:rPr>
              <a:t>registry 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69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RMI(2)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368" y="1841377"/>
            <a:ext cx="8058814" cy="4763959"/>
          </a:xfrm>
        </p:spPr>
        <p:txBody>
          <a:bodyPr>
            <a:normAutofit/>
          </a:bodyPr>
          <a:lstStyle/>
          <a:p>
            <a:pPr algn="l"/>
            <a:r>
              <a:rPr lang="en-US" sz="2800" u="sng" dirty="0" smtClean="0"/>
              <a:t>Client</a:t>
            </a:r>
            <a:r>
              <a:rPr lang="en-US" sz="2800" dirty="0" smtClean="0"/>
              <a:t>:</a:t>
            </a:r>
          </a:p>
          <a:p>
            <a:pPr algn="l"/>
            <a:r>
              <a:rPr lang="en-US" dirty="0" smtClean="0"/>
              <a:t>Client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 </a:t>
            </a:r>
          </a:p>
          <a:p>
            <a:pPr algn="l"/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có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một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tham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chiếu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 </a:t>
            </a:r>
          </a:p>
          <a:p>
            <a:pPr algn="l"/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b="1" dirty="0" smtClean="0">
                <a:solidFill>
                  <a:srgbClr val="FF0000"/>
                </a:solidFill>
              </a:rPr>
              <a:t>RMI registry</a:t>
            </a:r>
            <a:r>
              <a:rPr lang="en-US" dirty="0" smtClean="0"/>
              <a:t>.</a:t>
            </a:r>
          </a:p>
          <a:p>
            <a:pPr algn="l"/>
            <a:r>
              <a:rPr lang="en-US" dirty="0" err="1" smtClean="0"/>
              <a:t>Các</a:t>
            </a:r>
            <a:r>
              <a:rPr lang="en-US" dirty="0" smtClean="0"/>
              <a:t> client request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qua</a:t>
            </a:r>
          </a:p>
          <a:p>
            <a:pPr algn="l"/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URL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://hostname:port/servicename</a:t>
            </a:r>
          </a:p>
          <a:p>
            <a:pPr algn="l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. </a:t>
            </a:r>
          </a:p>
          <a:p>
            <a:pPr algn="l"/>
            <a:r>
              <a:rPr lang="en-US" dirty="0" smtClean="0"/>
              <a:t>Client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thao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algn="l"/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đối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tượng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đó</a:t>
            </a:r>
            <a:r>
              <a:rPr lang="en-US" b="1" dirty="0" smtClean="0">
                <a:solidFill>
                  <a:srgbClr val="FF0000"/>
                </a:solidFill>
              </a:rPr>
              <a:t> ở </a:t>
            </a:r>
            <a:r>
              <a:rPr lang="en-US" b="1" dirty="0" err="1" smtClean="0">
                <a:solidFill>
                  <a:srgbClr val="FF0000"/>
                </a:solidFill>
              </a:rPr>
              <a:t>cục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bộ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09" y="1591868"/>
            <a:ext cx="4036148" cy="46198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08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512</TotalTime>
  <Words>572</Words>
  <Application>Microsoft Office PowerPoint</Application>
  <PresentationFormat>Custom</PresentationFormat>
  <Paragraphs>90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Ứng dụng màn hình chờ</vt:lpstr>
      <vt:lpstr>Nội dung trình bày</vt:lpstr>
      <vt:lpstr>GiỚI THIỆU ĐỀ TÀI (1)</vt:lpstr>
      <vt:lpstr>GiỚI THIỆU ĐỀ TÀI (2)</vt:lpstr>
      <vt:lpstr>GiỚI THIỆU ĐỀ TÀI (3)</vt:lpstr>
      <vt:lpstr>Giới thiệu RMI</vt:lpstr>
      <vt:lpstr>RMI là gì?</vt:lpstr>
      <vt:lpstr>Cơ chế của RMI(1)</vt:lpstr>
      <vt:lpstr>Cơ chế của RMI(2)</vt:lpstr>
      <vt:lpstr>Cơ chế của RMI(3)</vt:lpstr>
      <vt:lpstr>THIẾT KẾ CHƯƠNG TRÌNH Framework</vt:lpstr>
      <vt:lpstr>THIẾT KẾ CHƯƠNG TRÌNH</vt:lpstr>
      <vt:lpstr>THIẾT KẾ CHƯƠNG TRÌNH</vt:lpstr>
      <vt:lpstr>THIẾT KẾ GIAO DiỆN(1) V1.0 – Màn hình Cài đặt</vt:lpstr>
      <vt:lpstr>THIẾT KẾ GIAO DiỆN(2) V2.1 – màn hình cài đặt</vt:lpstr>
      <vt:lpstr>THIẾT KẾ GIAO DiỆN(3)  màn hình của các máy Client</vt:lpstr>
      <vt:lpstr>THIẾT KẾ GIAO DiỆN(4)  màn hình của các máy Client</vt:lpstr>
      <vt:lpstr>Kết quả đạt được </vt:lpstr>
      <vt:lpstr>Demo chương trình(1)</vt:lpstr>
      <vt:lpstr>Demo chương trình(2)</vt:lpstr>
      <vt:lpstr>Demo chương trình(3)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Đạt Phạm</dc:creator>
  <cp:lastModifiedBy>MutTet</cp:lastModifiedBy>
  <cp:revision>46</cp:revision>
  <dcterms:created xsi:type="dcterms:W3CDTF">2014-12-15T02:58:25Z</dcterms:created>
  <dcterms:modified xsi:type="dcterms:W3CDTF">2014-12-16T10:18:55Z</dcterms:modified>
</cp:coreProperties>
</file>